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6" r:id="rId12"/>
    <p:sldId id="268" r:id="rId13"/>
    <p:sldId id="270" r:id="rId14"/>
    <p:sldId id="269" r:id="rId15"/>
    <p:sldId id="271" r:id="rId16"/>
    <p:sldId id="257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285728"/>
            <a:ext cx="7772400" cy="1470025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none"/>
        </p:style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71604" y="2000240"/>
            <a:ext cx="6400800" cy="78581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none"/>
        </p:style>
        <p:txBody>
          <a:bodyPr/>
          <a:lstStyle>
            <a:lvl1pPr marL="0" indent="0" algn="ctr">
              <a:buNone/>
              <a:defRPr>
                <a:solidFill>
                  <a:srgbClr val="FF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9599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 descr="firefighter-147713_960_72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214313"/>
            <a:ext cx="2357437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7" descr="fire-engine-23774_960_7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763" y="4665663"/>
            <a:ext cx="2281237" cy="219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50686-9F23-4D76-B302-172C8488D6F3}" type="datetimeFigureOut">
              <a:rPr lang="ru-RU"/>
              <a:pPr>
                <a:defRPr/>
              </a:pPr>
              <a:t>21.05.2019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D0808-0DFE-42BE-A339-D7527DDE4C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321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716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F4C13-BE78-4568-8A34-2A00C4D468AA}" type="datetimeFigureOut">
              <a:rPr lang="ru-RU"/>
              <a:pPr>
                <a:defRPr/>
              </a:pPr>
              <a:t>21.05.2019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52453-02E0-47E8-8241-F4D083DC57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977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6" descr="firefighter-147713_960_72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296863"/>
            <a:ext cx="2286000" cy="118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7" descr="fire-engine-23774_960_7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175" y="4786313"/>
            <a:ext cx="2155825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2BC0A-0A36-4170-A813-57F4D382B9A3}" type="datetimeFigureOut">
              <a:rPr lang="ru-RU"/>
              <a:pPr>
                <a:defRPr/>
              </a:pPr>
              <a:t>21.05.2019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09EA1-E8C4-4FF8-80B1-CCD120F313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428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firefighter-147713_960_72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214313"/>
            <a:ext cx="2857500" cy="148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 descr="fire-engine-23774_960_7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175" y="4786313"/>
            <a:ext cx="2155825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9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2C38B-B00B-4595-9F9A-4A2F856DE433}" type="datetimeFigureOut">
              <a:rPr lang="ru-RU"/>
              <a:pPr>
                <a:defRPr/>
              </a:pPr>
              <a:t>21.05.2019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4F0CE2-EE70-471A-9F7F-7D97D1DAF2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046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6" descr="firefighter-147713_960_72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214313"/>
            <a:ext cx="3071812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7" descr="fire-engine-23774_960_7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175" y="4786313"/>
            <a:ext cx="2155825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E5D1F-0E18-4AB7-871C-C257577125C6}" type="datetimeFigureOut">
              <a:rPr lang="ru-RU"/>
              <a:pPr>
                <a:defRPr/>
              </a:pPr>
              <a:t>21.05.2019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0FDCC-572D-4E31-8AAE-FE8A350730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508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BCF20-5FA9-4426-9D2C-830370F54301}" type="datetimeFigureOut">
              <a:rPr lang="ru-RU"/>
              <a:pPr>
                <a:defRPr/>
              </a:pPr>
              <a:t>21.05.2019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6A0A3-42F5-4EC2-A1C6-9E0E92B3EF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374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6" descr="firefighter-147713_960_72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9225" y="0"/>
            <a:ext cx="26447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7" descr="fire-engine-23774_960_7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175" y="4786313"/>
            <a:ext cx="2155825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ED48F-3330-4251-B758-068DD6957821}" type="datetimeFigureOut">
              <a:rPr lang="ru-RU"/>
              <a:pPr>
                <a:defRPr/>
              </a:pPr>
              <a:t>21.05.2019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F6F35-D993-4445-AD74-8815206B2E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776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6" descr="firefighter-147713_960_72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214313"/>
            <a:ext cx="2705100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7" descr="fire-engine-23774_960_7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175" y="4786313"/>
            <a:ext cx="2155825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44CC3-937A-4260-98A1-6B083F8220F8}" type="datetimeFigureOut">
              <a:rPr lang="ru-RU"/>
              <a:pPr>
                <a:defRPr/>
              </a:pPr>
              <a:t>21.05.2019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B7F2C-9D7F-4BF7-914D-01CEBF4BC3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639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 descr="firefighter-147713_960_72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214313"/>
            <a:ext cx="2500312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806639-801E-4721-AED0-450EC36CAE04}" type="datetimeFigureOut">
              <a:rPr lang="ru-RU"/>
              <a:pPr>
                <a:defRPr/>
              </a:pPr>
              <a:t>21.05.2019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34790-6ECB-4D2D-9178-55BB4EB054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73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279FC-5458-4D67-BBDA-90E395DCA9F4}" type="datetimeFigureOut">
              <a:rPr lang="ru-RU"/>
              <a:pPr>
                <a:defRPr/>
              </a:pPr>
              <a:t>21.05.2019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D4271-091A-401E-8F40-126F0CBE2B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6946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r="23000" b="-7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35FAAD9-8A4E-4D39-ABAB-52EFA5BE1508}" type="datetimeFigureOut">
              <a:rPr lang="ru-RU"/>
              <a:pPr>
                <a:defRPr/>
              </a:pPr>
              <a:t>21.05.2019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BB15D0D-6696-4DB7-B4DA-25293E4702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09" r:id="rId7"/>
    <p:sldLayoutId id="2147483717" r:id="rId8"/>
    <p:sldLayoutId id="2147483718" r:id="rId9"/>
    <p:sldLayoutId id="2147483719" r:id="rId10"/>
    <p:sldLayoutId id="214748371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260649"/>
            <a:ext cx="7772400" cy="864095"/>
          </a:xfrm>
          <a:ln>
            <a:miter lim="800000"/>
            <a:headEnd/>
            <a:tailEnd/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«ЦЕНТР РАЗВИТИЯ РЕБЕНКА – ДЕТСКИЙ САД» С. НОВОСЫСОЕВКИ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2420888"/>
            <a:ext cx="7920880" cy="2520280"/>
          </a:xfrm>
          <a:gradFill>
            <a:gsLst>
              <a:gs pos="0">
                <a:srgbClr val="FF0000"/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</a:gradFill>
        </p:spPr>
        <p:txBody>
          <a:bodyPr rtlCol="0">
            <a:normAutofit fontScale="5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Всероссийская добровольная интернет - акция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«Противопожарная безопасность»</a:t>
            </a:r>
            <a:endParaRPr lang="ru-RU" sz="6400" dirty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47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Подготовил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 ст. воспитатель Г.В.Лутченко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71625"/>
            <a:ext cx="7772400" cy="1362075"/>
          </a:xfrm>
        </p:spPr>
        <p:txBody>
          <a:bodyPr/>
          <a:lstStyle/>
          <a:p>
            <a:pPr eaLnBrk="1" hangingPunct="1">
              <a:defRPr/>
            </a:pP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0"/>
            <a:ext cx="7772400" cy="1500188"/>
          </a:xfrm>
        </p:spPr>
        <p:txBody>
          <a:bodyPr/>
          <a:lstStyle/>
          <a:p>
            <a:pPr eaLnBrk="1" hangingPunct="1">
              <a:defRPr/>
            </a:pPr>
            <a:endParaRPr lang="ru-RU" dirty="0"/>
          </a:p>
        </p:txBody>
      </p:sp>
      <p:pic>
        <p:nvPicPr>
          <p:cNvPr id="1026" name="Picture 2" descr="C:\Users\ДОУ\Music\Searches\Desktop\пожарны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91"/>
            <a:ext cx="8288542" cy="6102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ОУ\Music\Searches\Desktop\IMG_476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808" y="215689"/>
            <a:ext cx="6408712" cy="4321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6" name="Текст 3"/>
          <p:cNvSpPr>
            <a:spLocks noGrp="1"/>
          </p:cNvSpPr>
          <p:nvPr>
            <p:ph type="body" sz="half" idx="2"/>
          </p:nvPr>
        </p:nvSpPr>
        <p:spPr>
          <a:xfrm>
            <a:off x="2267744" y="4725144"/>
            <a:ext cx="4536504" cy="1440160"/>
          </a:xfrm>
        </p:spPr>
        <p:txBody>
          <a:bodyPr/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81808" y="4653136"/>
            <a:ext cx="51544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ru-RU" b="1" dirty="0">
                <a:latin typeface="Times New Roman" pitchFamily="18" charset="0"/>
                <a:cs typeface="Times New Roman" pitchFamily="18" charset="0"/>
              </a:rPr>
              <a:t>Дым и огонь не к добру, так и знай,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Взрослых на помощь скорей призывай,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И в «01» поскорее звони: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Срочно пожарных! Помогут они!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63688" y="4797152"/>
            <a:ext cx="5515000" cy="1375048"/>
          </a:xfrm>
        </p:spPr>
        <p:txBody>
          <a:bodyPr/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Если где - то задымится, если что – загорится,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 тревоге как один, позвони по 01,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 ближайшему району позвони по телефону.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Где горит и что горит и кто об этом говорит.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ДОУ\Music\Searches\Desktop\IMG_478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0"/>
            <a:ext cx="6552728" cy="4709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5750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59832" y="4725144"/>
            <a:ext cx="4262264" cy="1800200"/>
          </a:xfrm>
        </p:spPr>
        <p:txBody>
          <a:bodyPr/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На машине ярко-красной 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Мчатся они вперёд.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Труд тяжёлый и опасный 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Их, пожарных, ждёт.</a:t>
            </a:r>
            <a:endParaRPr lang="ru-RU" sz="2000" dirty="0"/>
          </a:p>
        </p:txBody>
      </p:sp>
      <p:pic>
        <p:nvPicPr>
          <p:cNvPr id="4098" name="Picture 2" descr="C:\Users\ДОУ\Music\Searches\Desktop\IMG_4752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707" y="188640"/>
            <a:ext cx="6312701" cy="4474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0066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59832" y="4869160"/>
            <a:ext cx="4218856" cy="1303040"/>
          </a:xfrm>
        </p:spPr>
        <p:txBody>
          <a:bodyPr/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Ребята, помните о том,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Что нельзя шутить с огнём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Кто с огнём неосторожен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У того пожар возможен.</a:t>
            </a:r>
          </a:p>
        </p:txBody>
      </p:sp>
      <p:pic>
        <p:nvPicPr>
          <p:cNvPr id="5" name="Рисунок 4" descr="F:\ПОЖАРНОЕ\IMG_20190125_104925.jpg"/>
          <p:cNvPicPr>
            <a:picLocks noGrp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" r="12"/>
          <a:stretch>
            <a:fillRect/>
          </a:stretch>
        </p:blipFill>
        <p:spPr bwMode="auto">
          <a:xfrm>
            <a:off x="2411760" y="332656"/>
            <a:ext cx="5587008" cy="44669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7496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131840" y="4797152"/>
            <a:ext cx="4262264" cy="1800200"/>
          </a:xfrm>
        </p:spPr>
        <p:txBody>
          <a:bodyPr/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Если спички в руки взял,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Сразу ты опасным стал,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Ведь огонь, что в них живет, 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Много бед всем принесет</a:t>
            </a:r>
          </a:p>
          <a:p>
            <a:endParaRPr lang="ru-RU" dirty="0"/>
          </a:p>
        </p:txBody>
      </p:sp>
      <p:pic>
        <p:nvPicPr>
          <p:cNvPr id="5" name="Рисунок 4" descr="F:\ПОЖАРНОЕ\IMG_20190125_104230.jpg"/>
          <p:cNvPicPr>
            <a:picLocks noGrp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64" b="21864"/>
          <a:stretch>
            <a:fillRect/>
          </a:stretch>
        </p:blipFill>
        <p:spPr bwMode="auto">
          <a:xfrm>
            <a:off x="2195736" y="260648"/>
            <a:ext cx="6336704" cy="44669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788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43808" y="4653136"/>
            <a:ext cx="4434880" cy="1519064"/>
          </a:xfrm>
        </p:spPr>
        <p:txBody>
          <a:bodyPr/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Ребята,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взрослых расспросите,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действует ОГНЕТУШИТЕЛЬ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! Помните всегда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 том,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нельзя шутить с огнём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Кто с огнём неосторожен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того пожар возможен</a:t>
            </a:r>
          </a:p>
        </p:txBody>
      </p:sp>
      <p:pic>
        <p:nvPicPr>
          <p:cNvPr id="5" name="Рисунок 4" descr="F:\ПОЖАРНОЕ\IMG_20190125_103548.jpg"/>
          <p:cNvPicPr>
            <a:picLocks noGrp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5" b="21875"/>
          <a:stretch>
            <a:fillRect/>
          </a:stretch>
        </p:blipFill>
        <p:spPr bwMode="auto">
          <a:xfrm>
            <a:off x="2483768" y="260648"/>
            <a:ext cx="5515000" cy="43949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9427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411760" y="4653136"/>
            <a:ext cx="4866928" cy="1519064"/>
          </a:xfrm>
        </p:spPr>
        <p:txBody>
          <a:bodyPr/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Правила пожарные без запинки знай.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Правила пожарные строго соблюдай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Утром, вечером и днем.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Осторожен будь с огнем!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G:\непоседы (4).JPG"/>
          <p:cNvPicPr>
            <a:picLocks noGrp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" r="91"/>
          <a:stretch>
            <a:fillRect/>
          </a:stretch>
        </p:blipFill>
        <p:spPr bwMode="auto">
          <a:xfrm>
            <a:off x="1835696" y="260648"/>
            <a:ext cx="6768752" cy="44028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3358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635896" y="4149080"/>
            <a:ext cx="5010944" cy="2232248"/>
          </a:xfrm>
        </p:spPr>
        <p:txBody>
          <a:bodyPr/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Не играй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электроплиткой. </a:t>
            </a: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Спрыгнет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с плитки пламя прыткое! 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газом будь осторожен, 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газа пожар возможен!</a:t>
            </a:r>
            <a:br>
              <a:rPr lang="ru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Телевизор и утюг, 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Миксер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розетку</a:t>
            </a: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Обходите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стороной</a:t>
            </a: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Маленькие детки!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 descr="G:\пожарная безопасность (2).JPG"/>
          <p:cNvPicPr>
            <a:picLocks noGrp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60648"/>
            <a:ext cx="6048672" cy="3888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9733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03848" y="5157192"/>
            <a:ext cx="4074840" cy="1015008"/>
          </a:xfrm>
        </p:spPr>
        <p:txBody>
          <a:bodyPr/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Если искорка случайно,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Попадет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на ворс ковра –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Может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кончиться печально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7" name="Рисунок 6" descr="G:\пожарная безопасность (1).JPG"/>
          <p:cNvPicPr>
            <a:picLocks noGrp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" r="104"/>
          <a:stretch>
            <a:fillRect/>
          </a:stretch>
        </p:blipFill>
        <p:spPr bwMode="auto">
          <a:xfrm>
            <a:off x="1792288" y="188640"/>
            <a:ext cx="7100192" cy="47525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376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47664" y="5157192"/>
            <a:ext cx="5731024" cy="1584176"/>
          </a:xfrm>
        </p:spPr>
        <p:txBody>
          <a:bodyPr/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 открытым огнём обращаться опасно!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жги ты ни свечки, ни спички напрасно.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запомните, друзья,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Спички детям брать нельзя!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F:\пожарная безопасност  ст. гр\IMG_20190514_103503.jpg"/>
          <p:cNvPicPr>
            <a:picLocks noGrp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5" r="12565"/>
          <a:stretch>
            <a:fillRect/>
          </a:stretch>
        </p:blipFill>
        <p:spPr bwMode="auto">
          <a:xfrm>
            <a:off x="1792288" y="332656"/>
            <a:ext cx="7172200" cy="48245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1811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91880" y="5373216"/>
            <a:ext cx="3758208" cy="804862"/>
          </a:xfrm>
        </p:spPr>
        <p:txBody>
          <a:bodyPr/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Знаем, как с огнем бороться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 не струсим в трудный час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Но, пожалуй, что надежней,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01 звонить подчас.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4" r="12564"/>
          <a:stretch>
            <a:fillRect/>
          </a:stretch>
        </p:blipFill>
        <p:spPr bwMode="auto">
          <a:xfrm>
            <a:off x="1835696" y="332656"/>
            <a:ext cx="7128792" cy="5060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4170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F:\ПОЖАРНОЕ\IMG-20160428-WA000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06" y="548680"/>
            <a:ext cx="3672408" cy="2349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F:\ПОЖАРНОЕ\IMG-20160428-WA0004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570780"/>
            <a:ext cx="4464496" cy="5306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F:\ПОЖАРНОЕ\IMG-20160428-WA000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06" y="3573016"/>
            <a:ext cx="3672408" cy="24482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1317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5229200"/>
            <a:ext cx="6883152" cy="1368152"/>
          </a:xfrm>
        </p:spPr>
        <p:txBody>
          <a:bodyPr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Будьте осторожны с огнем!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F:\ПОЖАРНОЕ\IMG-20160428-WA0000.jpg"/>
          <p:cNvPicPr>
            <a:picLocks noGrp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" r="208"/>
          <a:stretch>
            <a:fillRect/>
          </a:stretch>
        </p:blipFill>
        <p:spPr bwMode="auto">
          <a:xfrm>
            <a:off x="1547664" y="404663"/>
            <a:ext cx="7128792" cy="47525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4388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2000250" y="857250"/>
            <a:ext cx="71437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sz="2400" dirty="0"/>
          </a:p>
        </p:txBody>
      </p:sp>
      <p:pic>
        <p:nvPicPr>
          <p:cNvPr id="1026" name="Picture 2" descr="C:\Users\ДОУ\Music\Searches\Desktop\pozharnaya-bezopasnost-n7pi8lhhfwlg5o7ztymm2gnhodytaxodzi7lxfj9qq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59018"/>
            <a:ext cx="7486198" cy="511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ожарная безопасность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Пожарная безопасность</Template>
  <TotalTime>203</TotalTime>
  <Words>252</Words>
  <Application>Microsoft Office PowerPoint</Application>
  <PresentationFormat>Экран (4:3)</PresentationFormat>
  <Paragraphs>52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Пожарная безопасность</vt:lpstr>
      <vt:lpstr>МУНИЦИПАЛЬНОЕ БЮДЖЕТНОЕ ДОШКОЛЬНОЕ ОБРАЗОВАТЕЛЬНОЕ УЧРЕЖДЕНИЕ «ЦЕНТР РАЗВИТИЯ РЕБЕНКА – ДЕТСКИЙ САД» С. НОВОСЫСОЕВКИ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ДОУ</cp:lastModifiedBy>
  <cp:revision>21</cp:revision>
  <dcterms:created xsi:type="dcterms:W3CDTF">2016-03-14T17:19:17Z</dcterms:created>
  <dcterms:modified xsi:type="dcterms:W3CDTF">2019-05-21T00:06:41Z</dcterms:modified>
</cp:coreProperties>
</file>